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Definition: AI is the simulation of human intelligence processes by machines, especially computer systems.</a:t>
          </a:r>
        </a:p>
      </dsp:txBody>
      <dsp:txXfrm>
        <a:off x="1327175" y="491"/>
        <a:ext cx="8393086" cy="1149069"/>
      </dsp:txXfrm>
    </dsp:sp>
    <dsp:sp modelId="{914BC9FD-7888-4514-AC8E-644CDD9F63D4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Learning: Subset of AI where machines learn from data and improve over time without being explicitly programmed.</a:t>
          </a:r>
        </a:p>
      </dsp:txBody>
      <dsp:txXfrm>
        <a:off x="1327175" y="1436827"/>
        <a:ext cx="8393086" cy="1149069"/>
      </dsp:txXfrm>
    </dsp:sp>
    <dsp:sp modelId="{5B8D63B4-6D89-4C0B-8BA7-7B0674473487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Neural Networks: AI systems inspired by the structure and function of the human brain.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42DD101-24C3-478F-AB9E-3503E4AE2FBD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E263-DECC-4174-B94E-5ACCF91DD43B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3582E-5626-4175-9451-3B2622375E60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7ED0-D6F2-4149-94EA-AD5AE7297E83}" type="datetime1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B40C-D66D-40F3-8522-822FAB9B0FF8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825D-F0C2-40CA-A595-779518A0D75C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C5E1-DBE8-40D6-A183-2EAB1F48BDD1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EEA7-AB03-4AC7-A319-D393DDDA9E45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7CA4-5438-4603-BC95-182430631541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ACC4-8A8C-4D04-B4A3-D1B6F89E37AC}" type="datetime1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48B2-6607-444B-8109-B29515659BCF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0F36-3999-479A-BDA9-6B8907EA0635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4130" y="210312"/>
            <a:ext cx="973667" cy="274320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F3FD-CD06-4D04-8441-B1571AD00263}" type="datetime1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80FC-1181-4345-B599-756D1DBFCB3C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D7E7-CCE3-4631-9034-0FFDB3B78A39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F528-B967-4A4F-8641-05C678444C50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CB30-FD33-4C07-9B42-8D0EE564AA8F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A56-A3D0-4DC8-ADF5-8A9206720C4B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E1-6C2F-4BC8-B761-85FE62F1D5F9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5BD4C-9A57-4DCC-8E0B-049CAE1A62E7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4A704-BBA2-41A6-9763-E51283A3D96A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4646-4512-41A9-93C0-148E17AE5AAB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F538-53CE-43FD-B450-F2429DE2E3D8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B742-0D9B-4691-BCF6-FD609B2592FB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3525-7968-48DF-A997-4E119E293CB3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2356-0343-4B89-95D0-C7921DE6A4BD}" type="datetime1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D025A-06AE-409E-AA35-4E99F784E4F2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9B2D-A8D5-401C-A9E7-36A05121DB12}" type="datetime1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4C7F4-7294-4D8E-83B0-EC7FAFC922AD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7A20-7E41-4D04-A397-9C4F4E38ED7E}" type="datetime1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E055AF2-AE66-4551-9B2E-A4B79C5AB3A2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04688A-6F71-48AD-BF2E-9A5F1CECB835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F43596-36C8-3588-C42A-F95187D7F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3C7A-C5F3-4C55-9C4B-A5E2E9BBFE31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01CDD7-0B95-650E-B0E4-0CB8C69A3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0D06B-BD32-2B74-798D-4AC1EEDD8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2317D4-6CFB-E122-7FC6-9CF1CCE9E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C05-4C02-413E-A2F6-955E2A94CA30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AF5E1-04A0-AE58-6A5D-BE0B1E69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CCCC2-DE8F-209A-F98D-0B049A099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D2835-9A00-B6D0-0E59-D7270D7E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DFCF-3305-485D-A3BE-15440E2F7A31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F0AB2-9734-1E00-8162-09C4EF8D1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2F3E2-9334-E0C4-7FDF-1ECE51C5A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1D2D4C-026E-D1B5-F5A0-BF87F6D94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EB19-8A5E-4660-BD92-6A868A048D68}" type="datetime1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B83AE8-8CEA-44BC-5B49-1C486FBD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81451-4467-87BD-AFAE-9884EA78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8672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CD062D-EA76-0B21-E22A-9ADDEAD30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C590-87FB-47CB-B2F6-34F456AAD7CF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E3F73-EEC6-1BDF-F691-E6AB0EF23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9C3CD-48BD-61C2-6C8D-CE45351A1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1877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63E5B8-06C6-1313-1E0A-4D77DCB75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4FD8C-E0FC-4304-B6D8-52319EC689D9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9433A-9248-7FFB-5501-91599856E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B45B9-C359-3980-B816-BA272D3E5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F7D6A7-5D82-A7D1-4784-15E35C66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36A3-877C-4BE5-87AE-DE143C9F410C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6D4311-E6E7-E9C6-81BE-3BE6CD23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1404B0-CE95-9300-A166-79D3B2BB4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D8F71-84C3-1352-0DB9-76448F44B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CDFC-FC9A-46FA-A490-55B0989C0677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FDE3E-6108-3644-7BB8-DC6E498ED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A219-5FB3-A4D3-DC47-907C6BEA9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4537A-40AF-4D13-8BDA-813AD1696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42A36-C4B3-49BD-89FB-8F6F88582757}" type="datetime1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4C878-551C-6FDC-2D4A-924F4650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F3505-03D9-7CF6-C145-36C1FEF4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DC489-A490-DEA8-F49E-10B30AE5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D194-B52B-4775-B64D-6DB3345E6938}" type="datetime1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0252D2-F57B-3798-ED94-8D63E5BB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to Artitificial Intelligance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46640-308D-1679-050A-94568088E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2666</TotalTime>
  <Words>491</Words>
  <Application>Microsoft Office PowerPoint</Application>
  <PresentationFormat>Widescreen</PresentationFormat>
  <Paragraphs>68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12</cp:revision>
  <dcterms:created xsi:type="dcterms:W3CDTF">2024-04-27T21:18:01Z</dcterms:created>
  <dcterms:modified xsi:type="dcterms:W3CDTF">2024-05-23T22:02:31Z</dcterms:modified>
</cp:coreProperties>
</file>